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4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Essential1\NDP\NDP%20Completion\Questionnaire%20answers%20Q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Q 18. What types of sites (e.g. farmland, woodland) should we avoid developing?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A9-424A-AA29-47F0B9C669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A9-424A-AA29-47F0B9C6691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A9-424A-AA29-47F0B9C6691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A9-424A-AA29-47F0B9C6691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A9-424A-AA29-47F0B9C6691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A9-424A-AA29-47F0B9C6691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A9-424A-AA29-47F0B9C6691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3A9-424A-AA29-47F0B9C6691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3A9-424A-AA29-47F0B9C6691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3A9-424A-AA29-47F0B9C6691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C3A9-424A-AA29-47F0B9C669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'Q18 analysis'!$A$3:$K$3</c:f>
              <c:strCache>
                <c:ptCount val="11"/>
                <c:pt idx="0">
                  <c:v>Farmland</c:v>
                </c:pt>
                <c:pt idx="1">
                  <c:v>Woodland</c:v>
                </c:pt>
                <c:pt idx="2">
                  <c:v>All</c:v>
                </c:pt>
                <c:pt idx="3">
                  <c:v>Parks</c:v>
                </c:pt>
                <c:pt idx="4">
                  <c:v>Greenspace, Open Spaces, Common Land</c:v>
                </c:pt>
                <c:pt idx="5">
                  <c:v>Waterways, Floodplains, Wetlands &amp; Lakes</c:v>
                </c:pt>
                <c:pt idx="6">
                  <c:v>Wildlife habitats</c:v>
                </c:pt>
                <c:pt idx="7">
                  <c:v>Allotments</c:v>
                </c:pt>
                <c:pt idx="8">
                  <c:v>Sports fields</c:v>
                </c:pt>
                <c:pt idx="9">
                  <c:v>Other</c:v>
                </c:pt>
                <c:pt idx="10">
                  <c:v>Footpaths</c:v>
                </c:pt>
              </c:strCache>
            </c:strRef>
          </c:cat>
          <c:val>
            <c:numRef>
              <c:f>'Q18 analysis'!$A$4:$K$4</c:f>
              <c:numCache>
                <c:formatCode>0</c:formatCode>
                <c:ptCount val="11"/>
                <c:pt idx="0">
                  <c:v>23.841807909604519</c:v>
                </c:pt>
                <c:pt idx="1">
                  <c:v>42.485875706214692</c:v>
                </c:pt>
                <c:pt idx="2">
                  <c:v>4.7457627118644066</c:v>
                </c:pt>
                <c:pt idx="3">
                  <c:v>4.406779661016949</c:v>
                </c:pt>
                <c:pt idx="4">
                  <c:v>10.96045197740113</c:v>
                </c:pt>
                <c:pt idx="5">
                  <c:v>4.2937853107344637</c:v>
                </c:pt>
                <c:pt idx="6">
                  <c:v>2.0338983050847457</c:v>
                </c:pt>
                <c:pt idx="7">
                  <c:v>2.2598870056497176</c:v>
                </c:pt>
                <c:pt idx="8">
                  <c:v>1.3559322033898304</c:v>
                </c:pt>
                <c:pt idx="9">
                  <c:v>2.4858757062146895</c:v>
                </c:pt>
                <c:pt idx="10">
                  <c:v>1.1299435028248588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C3A9-424A-AA29-47F0B9C6691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24B57-2DBA-4499-AAEB-11A943F2D4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256BA3-B275-4290-B7E4-F9A810EC4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80341-07A1-4B35-BC0C-4F50CC04F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D684-EBD3-4DEE-A5BB-8A36DDA3A369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3DCEB-C3D6-4602-8202-94C76EC85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A6582-C7E7-48DB-A287-345830858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E5F9-072D-4BFB-A0BF-B0E0CBBA8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572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3ACDE-9925-4A3B-BFF1-07D346F84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0C199D-EBF8-415C-8913-A7D5E3DD5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C2366-4CEF-4F11-8A3D-4201EFAD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D684-EBD3-4DEE-A5BB-8A36DDA3A369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65A40-9073-42A7-9FE4-949DF09B3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6C89E-46D4-4EA6-AD7D-0FFF359C2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E5F9-072D-4BFB-A0BF-B0E0CBBA8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64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018D29-F1A6-4678-B770-1A5B911DD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AAC45D-7B0B-472C-9D5A-E442F6C41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C2E88-AD09-4F6B-88B6-06AB26B87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D684-EBD3-4DEE-A5BB-8A36DDA3A369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66407-72A2-41A9-985A-6ACCF142E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22CCA-63E3-42FD-9869-A991F92CF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E5F9-072D-4BFB-A0BF-B0E0CBBA8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09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700C-6033-4776-BAA9-74287FDDA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63D77-AE9F-4E2D-921A-473A1073A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0A9C7-93D1-42E8-A043-47AFD449A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D684-EBD3-4DEE-A5BB-8A36DDA3A369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72182-929F-422F-B33B-1060790AA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F93F7-6DD9-48CF-88F5-583BA07A6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E5F9-072D-4BFB-A0BF-B0E0CBBA8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71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0994C-6F3F-4EA2-A864-750FD8E10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1440F-B384-470B-8754-8E437CDD0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3C1CE-FB18-464F-A54A-35DE38913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D684-EBD3-4DEE-A5BB-8A36DDA3A369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70F91-42DF-4E66-B123-4A237FD06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534FC-213B-4B5B-A9C3-43214B287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E5F9-072D-4BFB-A0BF-B0E0CBBA8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0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D6589-5D96-42A5-9921-FDE77716E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AC92D-F10A-4AD7-B76B-2F4CEBC1AF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B3CF6-A894-492F-A047-E6C7B32EA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948F10-AA09-4C5F-8CC9-9FE0C8932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D684-EBD3-4DEE-A5BB-8A36DDA3A369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5D941-1ABC-43B9-9149-9D4333797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4DFA74-70E3-4807-B052-4E1D3C1F9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E5F9-072D-4BFB-A0BF-B0E0CBBA8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42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2721B-1D79-4DE9-937A-DE17179A0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7F0A7-0308-4354-9D11-8B2D3FC75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A42B25-C7D0-4E0C-8E01-BE1865A3F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726725-02AF-43B3-AF6D-48D21F432A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077E62-D422-40B2-860E-4BE7778B46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1E6284-82BD-470C-82DE-14832A3BE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D684-EBD3-4DEE-A5BB-8A36DDA3A369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088CF6-B536-4224-9F74-71B91249E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00160A-EF64-4DFA-9EAB-342DC4F67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E5F9-072D-4BFB-A0BF-B0E0CBBA8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31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96C13-36C9-4C55-BA3C-59FCAA7B3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360199-BD56-4A99-BF5C-8474DE1B5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D684-EBD3-4DEE-A5BB-8A36DDA3A369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A66218-99C3-45CA-9F32-FD3C38955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52FB10-4981-4156-80CD-FA02DE179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E5F9-072D-4BFB-A0BF-B0E0CBBA8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9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42B7D8-B3E5-4205-94FB-43995389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D684-EBD3-4DEE-A5BB-8A36DDA3A369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3B11F0-CE09-4794-A44E-5C255D606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E593B1-22DF-42DE-B98C-25F9C9068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E5F9-072D-4BFB-A0BF-B0E0CBBA8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78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F9AB9-F8C8-4BBA-ADD1-1A645B617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636D0-69D2-404E-9491-F4DC8B35D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63215-3112-4474-8FA0-186A90220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2ED67-2340-4B13-9F05-B20729687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D684-EBD3-4DEE-A5BB-8A36DDA3A369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A7B87-5846-4157-ACD8-3E6A00A94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A8140-AB3A-40B3-9FD2-8AD70C999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E5F9-072D-4BFB-A0BF-B0E0CBBA8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77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8E270-4CB3-4470-AE0F-7C529410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C328BC-C8E7-46AB-9726-353C0EF08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C99918-AE55-4D3E-8E58-256A092AA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826CB-74BC-4168-A7C1-55F4B8AB0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D684-EBD3-4DEE-A5BB-8A36DDA3A369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BDBB8-C8DA-4ED4-914F-B19035B0E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7B169D-7960-4868-AC6C-B019E10B4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E5F9-072D-4BFB-A0BF-B0E0CBBA8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26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3FE988-8B84-47C8-9499-7217C8EA6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F601AD-F191-4F59-BFA1-D5FD60F7C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B05E8-C2B9-400E-A93A-07744FB04A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2D684-EBD3-4DEE-A5BB-8A36DDA3A369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58070-3C59-4F24-B931-52B63D21B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9ACC8-D2E5-4CF9-8650-E39D5AF7C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2E5F9-072D-4BFB-A0BF-B0E0CBBA8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73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A309585-BB01-49A4-B3D6-B4EC79C4CB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6899333"/>
              </p:ext>
            </p:extLst>
          </p:nvPr>
        </p:nvGraphicFramePr>
        <p:xfrm>
          <a:off x="2432049" y="214316"/>
          <a:ext cx="7327901" cy="6429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CC985404-68B1-47A8-A063-A5CCD7366E9D}"/>
              </a:ext>
            </a:extLst>
          </p:cNvPr>
          <p:cNvSpPr/>
          <p:nvPr/>
        </p:nvSpPr>
        <p:spPr>
          <a:xfrm>
            <a:off x="7460647" y="805493"/>
            <a:ext cx="1606163" cy="516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484 questions completed</a:t>
            </a:r>
          </a:p>
        </p:txBody>
      </p:sp>
    </p:spTree>
    <p:extLst>
      <p:ext uri="{BB962C8B-B14F-4D97-AF65-F5344CB8AC3E}">
        <p14:creationId xmlns:p14="http://schemas.microsoft.com/office/powerpoint/2010/main" val="917267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Erle Minhinnick</dc:creator>
  <cp:lastModifiedBy>Erle Minhinnick</cp:lastModifiedBy>
  <cp:revision>2</cp:revision>
  <dcterms:created xsi:type="dcterms:W3CDTF">2021-03-25T13:26:16Z</dcterms:created>
  <dcterms:modified xsi:type="dcterms:W3CDTF">2021-03-25T13:37:29Z</dcterms:modified>
</cp:coreProperties>
</file>